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rotesque" panose="020B0504020202020204" pitchFamily="34" charset="0"/>
      <p:regular r:id="rId15"/>
      <p:bold r:id="rId16"/>
    </p:embeddedFont>
    <p:embeddedFont>
      <p:font typeface="Josefin Sans Regular" panose="020B0604020202020204" charset="0"/>
      <p:regular r:id="rId17"/>
    </p:embeddedFont>
    <p:embeddedFont>
      <p:font typeface="Sitka Banner Semibold" pitchFamily="2" charset="0"/>
      <p:bold r:id="rId18"/>
    </p:embeddedFont>
    <p:embeddedFont>
      <p:font typeface="Sitka Text Semibold" pitchFamily="2" charset="0"/>
      <p:bold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72" autoAdjust="0"/>
  </p:normalViewPr>
  <p:slideViewPr>
    <p:cSldViewPr>
      <p:cViewPr varScale="1">
        <p:scale>
          <a:sx n="50" d="100"/>
          <a:sy n="50" d="100"/>
        </p:scale>
        <p:origin x="30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265FF-71E8-4C71-AB7A-2BC7A19BB3EB}" type="datetimeFigureOut">
              <a:rPr lang="en-GB" smtClean="0"/>
              <a:t>06/11/2021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D41C-BADC-421B-8C73-A43F0FBA6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30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2D41C-BADC-421B-8C73-A43F0FBA60C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473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6.svg"/><Relationship Id="rId5" Type="http://schemas.openxmlformats.org/officeDocument/2006/relationships/image" Target="../media/image22.sv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9" Type="http://schemas.openxmlformats.org/officeDocument/2006/relationships/image" Target="../media/image66.svg"/><Relationship Id="rId21" Type="http://schemas.openxmlformats.org/officeDocument/2006/relationships/image" Target="../media/image48.svg"/><Relationship Id="rId34" Type="http://schemas.openxmlformats.org/officeDocument/2006/relationships/image" Target="../media/image61.png"/><Relationship Id="rId42" Type="http://schemas.openxmlformats.org/officeDocument/2006/relationships/image" Target="../media/image69.png"/><Relationship Id="rId47" Type="http://schemas.openxmlformats.org/officeDocument/2006/relationships/image" Target="../media/image74.svg"/><Relationship Id="rId50" Type="http://schemas.openxmlformats.org/officeDocument/2006/relationships/image" Target="../media/image77.png"/><Relationship Id="rId55" Type="http://schemas.openxmlformats.org/officeDocument/2006/relationships/image" Target="../media/image82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svg"/><Relationship Id="rId41" Type="http://schemas.openxmlformats.org/officeDocument/2006/relationships/image" Target="../media/image68.svg"/><Relationship Id="rId54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37" Type="http://schemas.openxmlformats.org/officeDocument/2006/relationships/image" Target="../media/image64.svg"/><Relationship Id="rId40" Type="http://schemas.openxmlformats.org/officeDocument/2006/relationships/image" Target="../media/image67.png"/><Relationship Id="rId45" Type="http://schemas.openxmlformats.org/officeDocument/2006/relationships/image" Target="../media/image72.svg"/><Relationship Id="rId53" Type="http://schemas.openxmlformats.org/officeDocument/2006/relationships/image" Target="../media/image80.svg"/><Relationship Id="rId58" Type="http://schemas.openxmlformats.org/officeDocument/2006/relationships/image" Target="../media/image85.png"/><Relationship Id="rId5" Type="http://schemas.openxmlformats.org/officeDocument/2006/relationships/image" Target="../media/image32.svg"/><Relationship Id="rId15" Type="http://schemas.openxmlformats.org/officeDocument/2006/relationships/image" Target="../media/image42.svg"/><Relationship Id="rId23" Type="http://schemas.openxmlformats.org/officeDocument/2006/relationships/image" Target="../media/image50.svg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49" Type="http://schemas.openxmlformats.org/officeDocument/2006/relationships/image" Target="../media/image76.svg"/><Relationship Id="rId57" Type="http://schemas.openxmlformats.org/officeDocument/2006/relationships/image" Target="../media/image84.svg"/><Relationship Id="rId61" Type="http://schemas.openxmlformats.org/officeDocument/2006/relationships/image" Target="../media/image88.svg"/><Relationship Id="rId10" Type="http://schemas.openxmlformats.org/officeDocument/2006/relationships/image" Target="../media/image37.png"/><Relationship Id="rId19" Type="http://schemas.openxmlformats.org/officeDocument/2006/relationships/image" Target="../media/image46.svg"/><Relationship Id="rId31" Type="http://schemas.openxmlformats.org/officeDocument/2006/relationships/image" Target="../media/image58.svg"/><Relationship Id="rId44" Type="http://schemas.openxmlformats.org/officeDocument/2006/relationships/image" Target="../media/image71.png"/><Relationship Id="rId52" Type="http://schemas.openxmlformats.org/officeDocument/2006/relationships/image" Target="../media/image79.png"/><Relationship Id="rId60" Type="http://schemas.openxmlformats.org/officeDocument/2006/relationships/image" Target="../media/image8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svg"/><Relationship Id="rId30" Type="http://schemas.openxmlformats.org/officeDocument/2006/relationships/image" Target="../media/image57.png"/><Relationship Id="rId35" Type="http://schemas.openxmlformats.org/officeDocument/2006/relationships/image" Target="../media/image62.svg"/><Relationship Id="rId43" Type="http://schemas.openxmlformats.org/officeDocument/2006/relationships/image" Target="../media/image70.svg"/><Relationship Id="rId48" Type="http://schemas.openxmlformats.org/officeDocument/2006/relationships/image" Target="../media/image75.png"/><Relationship Id="rId56" Type="http://schemas.openxmlformats.org/officeDocument/2006/relationships/image" Target="../media/image83.png"/><Relationship Id="rId8" Type="http://schemas.openxmlformats.org/officeDocument/2006/relationships/image" Target="../media/image35.png"/><Relationship Id="rId51" Type="http://schemas.openxmlformats.org/officeDocument/2006/relationships/image" Target="../media/image78.svg"/><Relationship Id="rId3" Type="http://schemas.openxmlformats.org/officeDocument/2006/relationships/image" Target="../media/image30.sv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5" Type="http://schemas.openxmlformats.org/officeDocument/2006/relationships/image" Target="../media/image52.svg"/><Relationship Id="rId33" Type="http://schemas.openxmlformats.org/officeDocument/2006/relationships/image" Target="../media/image60.svg"/><Relationship Id="rId38" Type="http://schemas.openxmlformats.org/officeDocument/2006/relationships/image" Target="../media/image65.png"/><Relationship Id="rId46" Type="http://schemas.openxmlformats.org/officeDocument/2006/relationships/image" Target="../media/image73.png"/><Relationship Id="rId59" Type="http://schemas.openxmlformats.org/officeDocument/2006/relationships/image" Target="../media/image8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sv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svg"/><Relationship Id="rId4" Type="http://schemas.openxmlformats.org/officeDocument/2006/relationships/image" Target="../media/image9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hyperlink" Target="mailto:aaitizaz@outlook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Title Page: How to make a mind map using Canva"/>
          <p:cNvGrpSpPr/>
          <p:nvPr/>
        </p:nvGrpSpPr>
        <p:grpSpPr>
          <a:xfrm>
            <a:off x="8902445" y="1368038"/>
            <a:ext cx="8217084" cy="7536299"/>
            <a:chOff x="0" y="-66675"/>
            <a:chExt cx="10956112" cy="10048398"/>
          </a:xfrm>
        </p:grpSpPr>
        <p:sp>
          <p:nvSpPr>
            <p:cNvPr id="3" name="TextBox 3" descr="How to make a mind map using Canva">
              <a:extLs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0" y="1763500"/>
              <a:ext cx="10956112" cy="14619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159"/>
                </a:lnSpc>
              </a:pPr>
              <a:endParaRPr lang="en-US" sz="8000" dirty="0">
                <a:solidFill>
                  <a:srgbClr val="F7B4A7"/>
                </a:solidFill>
                <a:latin typeface="Josefin Sans Bold Bold"/>
              </a:endParaRPr>
            </a:p>
          </p:txBody>
        </p:sp>
        <p:sp>
          <p:nvSpPr>
            <p:cNvPr id="4" name="TextBox 4" descr="A QUICK INFORMATION GUIDE&#10;"/>
            <p:cNvSpPr txBox="1"/>
            <p:nvPr/>
          </p:nvSpPr>
          <p:spPr>
            <a:xfrm>
              <a:off x="0" y="-66675"/>
              <a:ext cx="10956112" cy="5317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b="1" spc="446" dirty="0">
                  <a:solidFill>
                    <a:srgbClr val="94DDDE"/>
                  </a:solidFill>
                  <a:latin typeface="Sitka Banner Semibold" pitchFamily="2" charset="0"/>
                  <a:ea typeface="SimSun-ExtB" panose="02010609060101010101" pitchFamily="49" charset="-122"/>
                </a:rPr>
                <a:t>A QUICK INFORMATION GUIDE</a:t>
              </a:r>
            </a:p>
          </p:txBody>
        </p:sp>
        <p:sp>
          <p:nvSpPr>
            <p:cNvPr id="5" name="TextBox 5" descr="An amazing tool to enhance creativity!&#10;"/>
            <p:cNvSpPr txBox="1"/>
            <p:nvPr/>
          </p:nvSpPr>
          <p:spPr>
            <a:xfrm>
              <a:off x="0" y="8371026"/>
              <a:ext cx="10956112" cy="1610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59"/>
                </a:lnSpc>
              </a:pPr>
              <a:r>
                <a:rPr lang="en-US" sz="3399" dirty="0">
                  <a:solidFill>
                    <a:srgbClr val="94DDDE"/>
                  </a:solidFill>
                  <a:latin typeface="Sitka Text Semibold" pitchFamily="2" charset="0"/>
                </a:rPr>
                <a:t>An amazing tool to enhance creativity!</a:t>
              </a:r>
            </a:p>
            <a:p>
              <a:pPr>
                <a:lnSpc>
                  <a:spcPts val="4760"/>
                </a:lnSpc>
              </a:pPr>
              <a:endParaRPr lang="en-US" sz="3399" dirty="0">
                <a:solidFill>
                  <a:srgbClr val="94DDDE"/>
                </a:solidFill>
                <a:latin typeface="Josefin Sans Regular"/>
              </a:endParaRPr>
            </a:p>
          </p:txBody>
        </p:sp>
      </p:grp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82834" y="-1921745"/>
            <a:ext cx="6755642" cy="4114800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03834" y="1790711"/>
            <a:ext cx="1194327" cy="2586142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2095190" y="2021154"/>
            <a:ext cx="5357753" cy="5591583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47148" y="1264426"/>
            <a:ext cx="3144039" cy="2440918"/>
          </a:xfrm>
          <a:prstGeom prst="rect">
            <a:avLst/>
          </a:prstGeom>
        </p:spPr>
      </p:pic>
      <p:pic>
        <p:nvPicPr>
          <p:cNvPr id="10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24872" y="5005800"/>
            <a:ext cx="1894295" cy="4252500"/>
          </a:xfrm>
          <a:prstGeom prst="rect">
            <a:avLst/>
          </a:prstGeom>
        </p:spPr>
      </p:pic>
      <p:pic>
        <p:nvPicPr>
          <p:cNvPr id="11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011803" y="7612736"/>
            <a:ext cx="3486358" cy="41148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370F4D22-793B-42F8-8EBD-9B3E4109F9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75272" y="2740670"/>
            <a:ext cx="8229600" cy="4872066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>
                <a:solidFill>
                  <a:srgbClr val="F7B4A7"/>
                </a:solidFill>
                <a:latin typeface="Sitka Text Semibold" panose="020B0604020202020204" pitchFamily="2" charset="0"/>
              </a:rPr>
              <a:t>How to make a mind map using Canva</a:t>
            </a:r>
            <a:br>
              <a:rPr lang="en-US" sz="6600" b="1" dirty="0">
                <a:solidFill>
                  <a:srgbClr val="F7B4A7"/>
                </a:solidFill>
                <a:latin typeface="Sitka Text Semibold" panose="020B0604020202020204" pitchFamily="2" charset="0"/>
              </a:rPr>
            </a:br>
            <a:endParaRPr lang="en-GB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Agenda"/>
          <p:cNvGrpSpPr/>
          <p:nvPr/>
        </p:nvGrpSpPr>
        <p:grpSpPr>
          <a:xfrm>
            <a:off x="9302264" y="1677222"/>
            <a:ext cx="8592473" cy="6180041"/>
            <a:chOff x="0" y="-9525"/>
            <a:chExt cx="11456630" cy="8240054"/>
          </a:xfrm>
        </p:grpSpPr>
        <p:sp>
          <p:nvSpPr>
            <p:cNvPr id="3" name="TextBox 3" descr="Agenda&#10;"/>
            <p:cNvSpPr txBox="1"/>
            <p:nvPr/>
          </p:nvSpPr>
          <p:spPr>
            <a:xfrm>
              <a:off x="481673" y="-9525"/>
              <a:ext cx="6723776" cy="1402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160"/>
                </a:lnSpc>
              </a:pPr>
              <a:endParaRPr lang="en-US" sz="8000" b="1" dirty="0">
                <a:solidFill>
                  <a:srgbClr val="F7B4A7"/>
                </a:solidFill>
                <a:latin typeface="Sitka Text Semibold" panose="020B0604020202020204" pitchFamily="2" charset="0"/>
              </a:endParaRPr>
            </a:p>
          </p:txBody>
        </p:sp>
        <p:sp>
          <p:nvSpPr>
            <p:cNvPr id="4" name="TextBox 4" descr="KEY TOPICS DISCUSSED IN THIS PRESENTATION&#10;"/>
            <p:cNvSpPr txBox="1"/>
            <p:nvPr/>
          </p:nvSpPr>
          <p:spPr>
            <a:xfrm>
              <a:off x="481673" y="2289293"/>
              <a:ext cx="7537706" cy="1551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84"/>
                </a:lnSpc>
              </a:pPr>
              <a:r>
                <a:rPr lang="en-US" sz="2899" spc="347" dirty="0">
                  <a:solidFill>
                    <a:srgbClr val="94DDDE"/>
                  </a:solidFill>
                  <a:latin typeface="Sitka Banner Semibold" pitchFamily="2" charset="0"/>
                </a:rPr>
                <a:t>KEY TOPICS DISCUSSED IN THIS PRESENTATION</a:t>
              </a:r>
            </a:p>
          </p:txBody>
        </p:sp>
        <p:sp>
          <p:nvSpPr>
            <p:cNvPr id="5" name="TextBox 5" descr="Open a document - To get started&#10;Select a template&#10;Add more features and elements&#10;Customize your design&#10;Download or share your page"/>
            <p:cNvSpPr txBox="1"/>
            <p:nvPr/>
          </p:nvSpPr>
          <p:spPr>
            <a:xfrm>
              <a:off x="0" y="4545503"/>
              <a:ext cx="11456630" cy="3685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26110" lvl="1" indent="-313055" algn="just">
                <a:lnSpc>
                  <a:spcPts val="4060"/>
                </a:lnSpc>
                <a:buFont typeface="Arial"/>
                <a:buChar char="•"/>
              </a:pPr>
              <a:r>
                <a:rPr lang="en-US" sz="2900" b="1" dirty="0">
                  <a:solidFill>
                    <a:srgbClr val="94DDDE"/>
                  </a:solidFill>
                  <a:latin typeface="Sitka Text Semibold" pitchFamily="2" charset="0"/>
                </a:rPr>
                <a:t>Open a document </a:t>
              </a:r>
              <a:r>
                <a:rPr lang="en-US" sz="2900" dirty="0">
                  <a:solidFill>
                    <a:srgbClr val="94DDDE"/>
                  </a:solidFill>
                  <a:latin typeface="Sitka Text Semibold" pitchFamily="2" charset="0"/>
                </a:rPr>
                <a:t>- To get started</a:t>
              </a:r>
            </a:p>
            <a:p>
              <a:pPr marL="626110" lvl="1" indent="-313055" algn="just">
                <a:lnSpc>
                  <a:spcPts val="5510"/>
                </a:lnSpc>
                <a:buFont typeface="Arial"/>
                <a:buChar char="•"/>
              </a:pPr>
              <a:r>
                <a:rPr lang="en-US" sz="2900" dirty="0">
                  <a:solidFill>
                    <a:srgbClr val="94DDDE"/>
                  </a:solidFill>
                  <a:latin typeface="Sitka Text Semibold" pitchFamily="2" charset="0"/>
                </a:rPr>
                <a:t>Select a template</a:t>
              </a:r>
            </a:p>
            <a:p>
              <a:pPr marL="626111" lvl="1" indent="-313055" algn="just">
                <a:lnSpc>
                  <a:spcPts val="4060"/>
                </a:lnSpc>
                <a:buFont typeface="Arial"/>
                <a:buChar char="•"/>
              </a:pPr>
              <a:r>
                <a:rPr lang="en-US" sz="2900" dirty="0">
                  <a:solidFill>
                    <a:srgbClr val="94DDDE"/>
                  </a:solidFill>
                  <a:latin typeface="Sitka Text Semibold" pitchFamily="2" charset="0"/>
                </a:rPr>
                <a:t>Add more features and elements</a:t>
              </a:r>
            </a:p>
            <a:p>
              <a:pPr marL="626111" lvl="1" indent="-313055" algn="just">
                <a:lnSpc>
                  <a:spcPts val="4060"/>
                </a:lnSpc>
                <a:buFont typeface="Arial"/>
                <a:buChar char="•"/>
              </a:pPr>
              <a:r>
                <a:rPr lang="en-US" sz="2900" dirty="0">
                  <a:solidFill>
                    <a:srgbClr val="94DDDE"/>
                  </a:solidFill>
                  <a:latin typeface="Sitka Text Semibold" pitchFamily="2" charset="0"/>
                </a:rPr>
                <a:t>Customize your design</a:t>
              </a:r>
            </a:p>
            <a:p>
              <a:pPr marL="626110" lvl="1" indent="-313055" algn="just">
                <a:lnSpc>
                  <a:spcPts val="4060"/>
                </a:lnSpc>
                <a:buFont typeface="Arial"/>
                <a:buChar char="•"/>
              </a:pPr>
              <a:r>
                <a:rPr lang="en-US" sz="2900" dirty="0">
                  <a:solidFill>
                    <a:srgbClr val="94DDDE"/>
                  </a:solidFill>
                  <a:latin typeface="Sitka Text Semibold" pitchFamily="2" charset="0"/>
                </a:rPr>
                <a:t>Download or share your work</a:t>
              </a:r>
            </a:p>
          </p:txBody>
        </p:sp>
      </p:grp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9758" y="1684366"/>
            <a:ext cx="3874545" cy="5122596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80976" y="2475095"/>
            <a:ext cx="3874545" cy="5122596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95732" y="3214319"/>
            <a:ext cx="3874545" cy="512259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6C355801-6179-47FA-BAA7-BAB62488C2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83700" y="168436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b="1" dirty="0">
                <a:solidFill>
                  <a:srgbClr val="F7B4A7"/>
                </a:solidFill>
                <a:latin typeface="Sitka Text Semibold" panose="020B0604020202020204" pitchFamily="2" charset="0"/>
                <a:ea typeface="+mn-ea"/>
                <a:cs typeface="+mn-cs"/>
              </a:rPr>
              <a:t>Agenda</a:t>
            </a:r>
            <a:endParaRPr lang="en-GB" sz="8000" b="1" dirty="0">
              <a:solidFill>
                <a:srgbClr val="F7B4A7"/>
              </a:solidFill>
              <a:latin typeface="Sitka Text Semibold" panose="020B0604020202020204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963412"/>
            <a:ext cx="4597438" cy="2842053"/>
          </a:xfrm>
          <a:prstGeom prst="rect">
            <a:avLst/>
          </a:prstGeom>
        </p:spPr>
      </p:pic>
      <p:pic>
        <p:nvPicPr>
          <p:cNvPr id="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0551837" y="390596"/>
            <a:ext cx="2076668" cy="1276207"/>
          </a:xfrm>
          <a:prstGeom prst="rect">
            <a:avLst/>
          </a:prstGeom>
        </p:spPr>
      </p:pic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138681" y="-2447996"/>
            <a:ext cx="3837986" cy="4114800"/>
          </a:xfrm>
          <a:prstGeom prst="rect">
            <a:avLst/>
          </a:prstGeom>
        </p:spPr>
      </p:pic>
      <p:pic>
        <p:nvPicPr>
          <p:cNvPr id="5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94246" y="-3759204"/>
            <a:ext cx="5357753" cy="5591583"/>
          </a:xfrm>
          <a:prstGeom prst="rect">
            <a:avLst/>
          </a:prstGeom>
        </p:spPr>
      </p:pic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264471" y="2395143"/>
            <a:ext cx="5200328" cy="4114800"/>
          </a:xfrm>
          <a:prstGeom prst="rect">
            <a:avLst/>
          </a:prstGeom>
        </p:spPr>
      </p:pic>
      <p:sp>
        <p:nvSpPr>
          <p:cNvPr id="10" name="Title 9" descr="Step 1: &#10;Open a document -  To get started">
            <a:extLst>
              <a:ext uri="{FF2B5EF4-FFF2-40B4-BE49-F238E27FC236}">
                <a16:creationId xmlns:a16="http://schemas.microsoft.com/office/drawing/2014/main" id="{FF417276-1BFE-492C-B9B7-14C87D6CC2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0694" y="1374292"/>
            <a:ext cx="8229600" cy="4391098"/>
          </a:xfrm>
        </p:spPr>
        <p:txBody>
          <a:bodyPr>
            <a:noAutofit/>
          </a:bodyPr>
          <a:lstStyle/>
          <a:p>
            <a:pPr algn="l">
              <a:lnSpc>
                <a:spcPts val="7200"/>
              </a:lnSpc>
            </a:pPr>
            <a:r>
              <a:rPr lang="en-US" sz="6000" dirty="0">
                <a:solidFill>
                  <a:srgbClr val="2B4B82"/>
                </a:solidFill>
                <a:latin typeface="Sitka Banner Semibold" panose="020B0604020202020204" pitchFamily="2" charset="0"/>
              </a:rPr>
              <a:t>Step 1: </a:t>
            </a:r>
            <a:br>
              <a:rPr lang="en-US" sz="6000" dirty="0">
                <a:solidFill>
                  <a:srgbClr val="2B4B82"/>
                </a:solidFill>
                <a:latin typeface="Sitka Banner Semibold" panose="020B0604020202020204" pitchFamily="2" charset="0"/>
              </a:rPr>
            </a:br>
            <a:r>
              <a:rPr lang="en-US" sz="6000" dirty="0">
                <a:solidFill>
                  <a:srgbClr val="2B4B82"/>
                </a:solidFill>
                <a:latin typeface="Sitka Banner Semibold" panose="020B0604020202020204" pitchFamily="2" charset="0"/>
              </a:rPr>
              <a:t>Open a document -  To get started</a:t>
            </a:r>
            <a:endParaRPr lang="en-GB" sz="6000" dirty="0"/>
          </a:p>
        </p:txBody>
      </p:sp>
      <p:grpSp>
        <p:nvGrpSpPr>
          <p:cNvPr id="7" name="Group 7" descr="Step 1: &#10;Open a document -  To get started"/>
          <p:cNvGrpSpPr/>
          <p:nvPr/>
        </p:nvGrpSpPr>
        <p:grpSpPr>
          <a:xfrm>
            <a:off x="1370694" y="2646511"/>
            <a:ext cx="8041648" cy="5007632"/>
            <a:chOff x="0" y="-19050"/>
            <a:chExt cx="10722197" cy="6676844"/>
          </a:xfrm>
        </p:grpSpPr>
        <p:sp>
          <p:nvSpPr>
            <p:cNvPr id="8" name="TextBox 8" descr="Step 1: &#10;Open a document -  To get started&#10;"/>
            <p:cNvSpPr txBox="1"/>
            <p:nvPr/>
          </p:nvSpPr>
          <p:spPr>
            <a:xfrm>
              <a:off x="0" y="-19050"/>
              <a:ext cx="10722197" cy="1231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endParaRPr lang="en-US" sz="6000" dirty="0">
                <a:solidFill>
                  <a:srgbClr val="2B4B82"/>
                </a:solidFill>
                <a:latin typeface="Sitka Banner Semibold" panose="020B0604020202020204" pitchFamily="2" charset="0"/>
              </a:endParaRPr>
            </a:p>
          </p:txBody>
        </p:sp>
        <p:sp>
          <p:nvSpPr>
            <p:cNvPr id="9" name="TextBox 9" descr="Log in to your Canva account or sign up for free using your Facebook or Google profile.&#10;You can launch Canva on desktop or mobile and pull up a brand-new page to start designing in seconds.&#10;"/>
            <p:cNvSpPr txBox="1"/>
            <p:nvPr/>
          </p:nvSpPr>
          <p:spPr>
            <a:xfrm>
              <a:off x="0" y="3792136"/>
              <a:ext cx="10722197" cy="2865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b="1" dirty="0">
                  <a:solidFill>
                    <a:srgbClr val="2B4B82"/>
                  </a:solidFill>
                  <a:highlight>
                    <a:srgbClr val="FFFF00"/>
                  </a:highlight>
                  <a:latin typeface="Grotesque" panose="020B0604020202020204" pitchFamily="34" charset="0"/>
                </a:rPr>
                <a:t>Log in </a:t>
              </a:r>
              <a:r>
                <a:rPr lang="en-US" sz="2400" dirty="0">
                  <a:solidFill>
                    <a:srgbClr val="2B4B82"/>
                  </a:solidFill>
                  <a:latin typeface="Grotesque" panose="020B0604020202020204" pitchFamily="34" charset="0"/>
                </a:rPr>
                <a:t>to your Canva account or </a:t>
              </a:r>
              <a:r>
                <a:rPr lang="en-US" sz="2400" b="1" dirty="0">
                  <a:solidFill>
                    <a:srgbClr val="2B4B82"/>
                  </a:solidFill>
                  <a:highlight>
                    <a:srgbClr val="FFFF00"/>
                  </a:highlight>
                  <a:latin typeface="Grotesque" panose="020B0604020202020204" pitchFamily="34" charset="0"/>
                </a:rPr>
                <a:t>sign up </a:t>
              </a:r>
              <a:r>
                <a:rPr lang="en-US" sz="2400" dirty="0">
                  <a:solidFill>
                    <a:srgbClr val="2B4B82"/>
                  </a:solidFill>
                  <a:latin typeface="Grotesque" panose="020B0604020202020204" pitchFamily="34" charset="0"/>
                </a:rPr>
                <a:t>for free using your Facebook or Google profile.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2B4B82"/>
                  </a:solidFill>
                  <a:latin typeface="Grotesque" panose="020B0604020202020204" pitchFamily="34" charset="0"/>
                </a:rPr>
                <a:t>You can </a:t>
              </a:r>
              <a:r>
                <a:rPr lang="en-US" sz="2400" b="1" dirty="0">
                  <a:solidFill>
                    <a:srgbClr val="2B4B82"/>
                  </a:solidFill>
                  <a:latin typeface="Grotesque" panose="020B0604020202020204" pitchFamily="34" charset="0"/>
                </a:rPr>
                <a:t>launch Canva </a:t>
              </a:r>
              <a:r>
                <a:rPr lang="en-US" sz="2400" dirty="0">
                  <a:solidFill>
                    <a:srgbClr val="2B4B82"/>
                  </a:solidFill>
                  <a:latin typeface="Grotesque" panose="020B0604020202020204" pitchFamily="34" charset="0"/>
                </a:rPr>
                <a:t>on </a:t>
              </a:r>
              <a:r>
                <a:rPr lang="en-US" sz="2400" b="1" dirty="0">
                  <a:solidFill>
                    <a:srgbClr val="2B4B82"/>
                  </a:solidFill>
                  <a:latin typeface="Grotesque" panose="020B0604020202020204" pitchFamily="34" charset="0"/>
                </a:rPr>
                <a:t>desktop</a:t>
              </a:r>
              <a:r>
                <a:rPr lang="en-US" sz="2400" dirty="0">
                  <a:solidFill>
                    <a:srgbClr val="2B4B82"/>
                  </a:solidFill>
                  <a:latin typeface="Grotesque" panose="020B0604020202020204" pitchFamily="34" charset="0"/>
                </a:rPr>
                <a:t> or </a:t>
              </a:r>
              <a:r>
                <a:rPr lang="en-US" sz="2400" b="1" dirty="0">
                  <a:solidFill>
                    <a:srgbClr val="2B4B82"/>
                  </a:solidFill>
                  <a:latin typeface="Grotesque" panose="020B0604020202020204" pitchFamily="34" charset="0"/>
                </a:rPr>
                <a:t>mobile</a:t>
              </a:r>
              <a:r>
                <a:rPr lang="en-US" sz="2400" dirty="0">
                  <a:solidFill>
                    <a:srgbClr val="2B4B82"/>
                  </a:solidFill>
                  <a:latin typeface="Grotesque" panose="020B0604020202020204" pitchFamily="34" charset="0"/>
                </a:rPr>
                <a:t> and pull up a brand-new page to start designing in seconds.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800AE5B-38B3-4CAD-96C9-67E912AB0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59399" y="6727114"/>
            <a:ext cx="5105400" cy="2924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8764A6-1B5D-42FE-88D8-0C3070EE9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45" y="1985962"/>
            <a:ext cx="6886575" cy="6315075"/>
          </a:xfrm>
          <a:prstGeom prst="rect">
            <a:avLst/>
          </a:prstGeom>
        </p:spPr>
      </p:pic>
      <p:sp>
        <p:nvSpPr>
          <p:cNvPr id="5" name="Title 4" descr="Step 2: &#10;Select a template&#10;">
            <a:extLst>
              <a:ext uri="{FF2B5EF4-FFF2-40B4-BE49-F238E27FC236}">
                <a16:creationId xmlns:a16="http://schemas.microsoft.com/office/drawing/2014/main" id="{4C4938AF-2119-4AD5-BA20-AB095A9A2A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05800" y="1485900"/>
            <a:ext cx="8953500" cy="2133600"/>
          </a:xfrm>
        </p:spPr>
        <p:txBody>
          <a:bodyPr>
            <a:noAutofit/>
          </a:bodyPr>
          <a:lstStyle/>
          <a:p>
            <a:pPr algn="l">
              <a:lnSpc>
                <a:spcPts val="8399"/>
              </a:lnSpc>
            </a:pPr>
            <a:r>
              <a:rPr lang="en-US" sz="6000" dirty="0">
                <a:solidFill>
                  <a:srgbClr val="2B4B82"/>
                </a:solidFill>
                <a:latin typeface="Sitka Banner Semibold" panose="020B0604020202020204" pitchFamily="2" charset="0"/>
                <a:ea typeface="+mn-ea"/>
                <a:cs typeface="+mn-cs"/>
              </a:rPr>
              <a:t>Step 2: </a:t>
            </a:r>
            <a:br>
              <a:rPr lang="en-US" sz="6000" dirty="0">
                <a:solidFill>
                  <a:srgbClr val="2B4B82"/>
                </a:solidFill>
                <a:latin typeface="Sitka Banner Semibold" panose="020B0604020202020204" pitchFamily="2" charset="0"/>
                <a:ea typeface="+mn-ea"/>
                <a:cs typeface="+mn-cs"/>
              </a:rPr>
            </a:br>
            <a:r>
              <a:rPr lang="en-US" sz="6000" dirty="0">
                <a:solidFill>
                  <a:srgbClr val="2B4B82"/>
                </a:solidFill>
                <a:latin typeface="Sitka Banner Semibold" panose="020B0604020202020204" pitchFamily="2" charset="0"/>
                <a:ea typeface="+mn-ea"/>
                <a:cs typeface="+mn-cs"/>
              </a:rPr>
              <a:t>Select a template</a:t>
            </a:r>
          </a:p>
        </p:txBody>
      </p:sp>
      <p:sp>
        <p:nvSpPr>
          <p:cNvPr id="3" name="TextBox 3" descr="Kick off your creation with a professionally designed mind map template.&#10;Whether you're giving a presentation to business colleagues, helping students brainstorm, or organizing your ideas for a project, you'll find a beautiful template, ready to go. &#10;Filter for color, language, theme or style to get more precise results.&#10;"/>
          <p:cNvSpPr txBox="1"/>
          <p:nvPr/>
        </p:nvSpPr>
        <p:spPr>
          <a:xfrm>
            <a:off x="8004057" y="4000500"/>
            <a:ext cx="9285723" cy="336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2" lvl="1" indent="-291466">
              <a:lnSpc>
                <a:spcPts val="3780"/>
              </a:lnSpc>
              <a:buFont typeface="Arial"/>
              <a:buChar char="•"/>
            </a:pPr>
            <a:r>
              <a:rPr lang="en-US" sz="2400" dirty="0">
                <a:latin typeface="Grotesque" panose="020B0604020202020204" pitchFamily="34" charset="0"/>
              </a:rPr>
              <a:t>Kick off your creation with a professionally designed </a:t>
            </a:r>
            <a:r>
              <a:rPr lang="en-US" sz="2400" b="1" dirty="0">
                <a:highlight>
                  <a:srgbClr val="FFFF00"/>
                </a:highlight>
                <a:latin typeface="Grotesque" panose="020B0604020202020204" pitchFamily="34" charset="0"/>
              </a:rPr>
              <a:t>mind map template.</a:t>
            </a:r>
          </a:p>
          <a:p>
            <a:pPr marL="582932" lvl="1" indent="-291466">
              <a:lnSpc>
                <a:spcPts val="3780"/>
              </a:lnSpc>
              <a:buFont typeface="Arial"/>
              <a:buChar char="•"/>
            </a:pPr>
            <a:r>
              <a:rPr lang="en-US" sz="2400" dirty="0">
                <a:latin typeface="Grotesque" panose="020B0604020202020204" pitchFamily="34" charset="0"/>
              </a:rPr>
              <a:t>Whether you're giving a presentation to business colleagues, helping students brainstorm, or organizing your ideas for a project, you'll find a beautiful template, </a:t>
            </a:r>
            <a:r>
              <a:rPr lang="en-US" sz="2400" b="1" dirty="0">
                <a:latin typeface="Grotesque" panose="020B0604020202020204" pitchFamily="34" charset="0"/>
              </a:rPr>
              <a:t>ready to go</a:t>
            </a:r>
            <a:r>
              <a:rPr lang="en-US" sz="2400" dirty="0">
                <a:latin typeface="Grotesque" panose="020B0604020202020204" pitchFamily="34" charset="0"/>
              </a:rPr>
              <a:t>. </a:t>
            </a:r>
          </a:p>
          <a:p>
            <a:pPr marL="582932" lvl="1" indent="-291466">
              <a:lnSpc>
                <a:spcPts val="3780"/>
              </a:lnSpc>
              <a:buFont typeface="Arial"/>
              <a:buChar char="•"/>
            </a:pPr>
            <a:r>
              <a:rPr lang="en-US" sz="2400" dirty="0">
                <a:latin typeface="Grotesque" panose="020B0604020202020204" pitchFamily="34" charset="0"/>
              </a:rPr>
              <a:t>Filter for </a:t>
            </a:r>
            <a:r>
              <a:rPr lang="en-US" sz="2400" b="1" dirty="0">
                <a:highlight>
                  <a:srgbClr val="FFFF00"/>
                </a:highlight>
                <a:latin typeface="Grotesque" panose="020B0604020202020204" pitchFamily="34" charset="0"/>
              </a:rPr>
              <a:t>color</a:t>
            </a:r>
            <a:r>
              <a:rPr lang="en-US" sz="2400" dirty="0">
                <a:latin typeface="Grotesque" panose="020B0604020202020204" pitchFamily="34" charset="0"/>
              </a:rPr>
              <a:t>, </a:t>
            </a:r>
            <a:r>
              <a:rPr lang="en-US" sz="2400" b="1" dirty="0">
                <a:highlight>
                  <a:srgbClr val="FFFF00"/>
                </a:highlight>
                <a:latin typeface="Grotesque" panose="020B0604020202020204" pitchFamily="34" charset="0"/>
              </a:rPr>
              <a:t>language</a:t>
            </a:r>
            <a:r>
              <a:rPr lang="en-US" sz="2400" dirty="0">
                <a:latin typeface="Grotesque" panose="020B0604020202020204" pitchFamily="34" charset="0"/>
              </a:rPr>
              <a:t>, </a:t>
            </a:r>
            <a:r>
              <a:rPr lang="en-US" sz="2400" b="1" dirty="0">
                <a:highlight>
                  <a:srgbClr val="FFFF00"/>
                </a:highlight>
                <a:latin typeface="Grotesque" panose="020B0604020202020204" pitchFamily="34" charset="0"/>
              </a:rPr>
              <a:t>theme</a:t>
            </a:r>
            <a:r>
              <a:rPr lang="en-US" sz="2400" dirty="0">
                <a:latin typeface="Grotesque" panose="020B0604020202020204" pitchFamily="34" charset="0"/>
              </a:rPr>
              <a:t> or </a:t>
            </a:r>
            <a:r>
              <a:rPr lang="en-US" sz="2400" b="1" dirty="0">
                <a:highlight>
                  <a:srgbClr val="FFFF00"/>
                </a:highlight>
                <a:latin typeface="Grotesque" panose="020B0604020202020204" pitchFamily="34" charset="0"/>
              </a:rPr>
              <a:t>style</a:t>
            </a:r>
            <a:r>
              <a:rPr lang="en-US" sz="2400" dirty="0">
                <a:latin typeface="Grotesque" panose="020B0604020202020204" pitchFamily="34" charset="0"/>
              </a:rPr>
              <a:t> to get more precise results.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89662" y="1751163"/>
            <a:ext cx="634992" cy="458349"/>
          </a:xfrm>
          <a:prstGeom prst="rect">
            <a:avLst/>
          </a:prstGeom>
        </p:spPr>
      </p:pic>
      <p:pic>
        <p:nvPicPr>
          <p:cNvPr id="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406648" y="1649522"/>
            <a:ext cx="504043" cy="661632"/>
          </a:xfrm>
          <a:prstGeom prst="rect">
            <a:avLst/>
          </a:prstGeom>
        </p:spPr>
      </p:pic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797095" y="1700343"/>
            <a:ext cx="571419" cy="559990"/>
          </a:xfrm>
          <a:prstGeom prst="rect">
            <a:avLst/>
          </a:prstGeom>
        </p:spPr>
      </p:pic>
      <p:pic>
        <p:nvPicPr>
          <p:cNvPr id="5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812059" y="1649522"/>
            <a:ext cx="441489" cy="661632"/>
          </a:xfrm>
          <a:prstGeom prst="rect">
            <a:avLst/>
          </a:prstGeom>
        </p:spPr>
      </p:pic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291449" y="1696456"/>
            <a:ext cx="537826" cy="567762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195299" y="1649522"/>
            <a:ext cx="589454" cy="661632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883940" y="8057366"/>
            <a:ext cx="640714" cy="498592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526344" y="7975846"/>
            <a:ext cx="264653" cy="661632"/>
          </a:xfrm>
          <a:prstGeom prst="rect">
            <a:avLst/>
          </a:prstGeom>
        </p:spPr>
      </p:pic>
      <p:pic>
        <p:nvPicPr>
          <p:cNvPr id="10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742609" y="8074092"/>
            <a:ext cx="680391" cy="465140"/>
          </a:xfrm>
          <a:prstGeom prst="rect">
            <a:avLst/>
          </a:prstGeom>
        </p:spPr>
      </p:pic>
      <p:pic>
        <p:nvPicPr>
          <p:cNvPr id="11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4751180" y="8026575"/>
            <a:ext cx="563247" cy="560175"/>
          </a:xfrm>
          <a:prstGeom prst="rect">
            <a:avLst/>
          </a:prstGeom>
        </p:spPr>
      </p:pic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3439464" y="7975846"/>
            <a:ext cx="241796" cy="661632"/>
          </a:xfrm>
          <a:prstGeom prst="rect">
            <a:avLst/>
          </a:prstGeom>
        </p:spPr>
      </p:pic>
      <p:pic>
        <p:nvPicPr>
          <p:cNvPr id="13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6195299" y="8023189"/>
            <a:ext cx="589454" cy="566947"/>
          </a:xfrm>
          <a:prstGeom prst="rect">
            <a:avLst/>
          </a:prstGeom>
        </p:spPr>
      </p:pic>
      <p:pic>
        <p:nvPicPr>
          <p:cNvPr id="14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9016487" y="6394265"/>
            <a:ext cx="381341" cy="661632"/>
          </a:xfrm>
          <a:prstGeom prst="rect">
            <a:avLst/>
          </a:prstGeom>
        </p:spPr>
      </p:pic>
      <p:pic>
        <p:nvPicPr>
          <p:cNvPr id="15" name="Pictur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0427700" y="6394265"/>
            <a:ext cx="461939" cy="661632"/>
          </a:xfrm>
          <a:prstGeom prst="rect">
            <a:avLst/>
          </a:prstGeom>
        </p:spPr>
      </p:pic>
      <p:pic>
        <p:nvPicPr>
          <p:cNvPr id="16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11834392" y="6394265"/>
            <a:ext cx="496825" cy="661632"/>
          </a:xfrm>
          <a:prstGeom prst="rect">
            <a:avLst/>
          </a:prstGeom>
        </p:spPr>
      </p:pic>
      <p:pic>
        <p:nvPicPr>
          <p:cNvPr id="17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4777775" y="6394265"/>
            <a:ext cx="510058" cy="661632"/>
          </a:xfrm>
          <a:prstGeom prst="rect">
            <a:avLst/>
          </a:prstGeom>
        </p:spPr>
      </p:pic>
      <p:pic>
        <p:nvPicPr>
          <p:cNvPr id="18" name="Pictur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13414803" y="6394265"/>
            <a:ext cx="291118" cy="661632"/>
          </a:xfrm>
          <a:prstGeom prst="rect">
            <a:avLst/>
          </a:prstGeom>
        </p:spPr>
      </p:pic>
      <p:pic>
        <p:nvPicPr>
          <p:cNvPr id="19" name="Pictur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16232317" y="6467372"/>
            <a:ext cx="515418" cy="515418"/>
          </a:xfrm>
          <a:prstGeom prst="rect">
            <a:avLst/>
          </a:prstGeom>
        </p:spPr>
      </p:pic>
      <p:pic>
        <p:nvPicPr>
          <p:cNvPr id="20" name="Picture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8908796" y="4852733"/>
            <a:ext cx="596723" cy="581534"/>
          </a:xfrm>
          <a:prstGeom prst="rect">
            <a:avLst/>
          </a:prstGeom>
        </p:spPr>
      </p:pic>
      <p:pic>
        <p:nvPicPr>
          <p:cNvPr id="21" name="Pictur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>
            <a:fillRect/>
          </a:stretch>
        </p:blipFill>
        <p:spPr>
          <a:xfrm>
            <a:off x="10415671" y="4812684"/>
            <a:ext cx="485999" cy="661632"/>
          </a:xfrm>
          <a:prstGeom prst="rect">
            <a:avLst/>
          </a:prstGeom>
        </p:spPr>
      </p:pic>
      <p:pic>
        <p:nvPicPr>
          <p:cNvPr id="22" name="Picture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>
            <a:off x="11788679" y="4812684"/>
            <a:ext cx="588251" cy="661632"/>
          </a:xfrm>
          <a:prstGeom prst="rect">
            <a:avLst/>
          </a:prstGeom>
        </p:spPr>
      </p:pic>
      <p:pic>
        <p:nvPicPr>
          <p:cNvPr id="23" name="Picture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>
            <a:fillRect/>
          </a:stretch>
        </p:blipFill>
        <p:spPr>
          <a:xfrm>
            <a:off x="14774166" y="4812684"/>
            <a:ext cx="517276" cy="661632"/>
          </a:xfrm>
          <a:prstGeom prst="rect">
            <a:avLst/>
          </a:prstGeom>
        </p:spPr>
      </p:pic>
      <p:pic>
        <p:nvPicPr>
          <p:cNvPr id="24" name="Picture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rcRect/>
          <a:stretch>
            <a:fillRect/>
          </a:stretch>
        </p:blipFill>
        <p:spPr>
          <a:xfrm>
            <a:off x="13217063" y="4866364"/>
            <a:ext cx="686597" cy="554271"/>
          </a:xfrm>
          <a:prstGeom prst="rect">
            <a:avLst/>
          </a:prstGeom>
        </p:spPr>
      </p:pic>
      <p:pic>
        <p:nvPicPr>
          <p:cNvPr id="25" name="Pictur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>
          <a:xfrm>
            <a:off x="16161947" y="4910863"/>
            <a:ext cx="656157" cy="465275"/>
          </a:xfrm>
          <a:prstGeom prst="rect">
            <a:avLst/>
          </a:prstGeom>
        </p:spPr>
      </p:pic>
      <p:pic>
        <p:nvPicPr>
          <p:cNvPr id="26" name="Picture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>
            <a:fillRect/>
          </a:stretch>
        </p:blipFill>
        <p:spPr>
          <a:xfrm>
            <a:off x="8839584" y="3231103"/>
            <a:ext cx="735147" cy="661632"/>
          </a:xfrm>
          <a:prstGeom prst="rect">
            <a:avLst/>
          </a:prstGeom>
        </p:spPr>
      </p:pic>
      <p:pic>
        <p:nvPicPr>
          <p:cNvPr id="27" name="Picture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>
            <a:fillRect/>
          </a:stretch>
        </p:blipFill>
        <p:spPr>
          <a:xfrm>
            <a:off x="10368794" y="3263915"/>
            <a:ext cx="579752" cy="596007"/>
          </a:xfrm>
          <a:prstGeom prst="rect">
            <a:avLst/>
          </a:prstGeom>
        </p:spPr>
      </p:pic>
      <p:pic>
        <p:nvPicPr>
          <p:cNvPr id="28" name="Pictur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rcRect/>
          <a:stretch>
            <a:fillRect/>
          </a:stretch>
        </p:blipFill>
        <p:spPr>
          <a:xfrm>
            <a:off x="11775296" y="3263915"/>
            <a:ext cx="615017" cy="596007"/>
          </a:xfrm>
          <a:prstGeom prst="rect">
            <a:avLst/>
          </a:prstGeom>
        </p:spPr>
      </p:pic>
      <p:pic>
        <p:nvPicPr>
          <p:cNvPr id="29" name="Picture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rcRect/>
          <a:stretch>
            <a:fillRect/>
          </a:stretch>
        </p:blipFill>
        <p:spPr>
          <a:xfrm>
            <a:off x="14697723" y="3231103"/>
            <a:ext cx="670161" cy="661632"/>
          </a:xfrm>
          <a:prstGeom prst="rect">
            <a:avLst/>
          </a:prstGeom>
        </p:spPr>
      </p:pic>
      <p:pic>
        <p:nvPicPr>
          <p:cNvPr id="30" name="Picture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>
            <a:fillRect/>
          </a:stretch>
        </p:blipFill>
        <p:spPr>
          <a:xfrm>
            <a:off x="13312550" y="3231103"/>
            <a:ext cx="495622" cy="661632"/>
          </a:xfrm>
          <a:prstGeom prst="rect">
            <a:avLst/>
          </a:prstGeom>
        </p:spPr>
      </p:pic>
      <p:pic>
        <p:nvPicPr>
          <p:cNvPr id="31" name="Picture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rcRect/>
          <a:stretch>
            <a:fillRect/>
          </a:stretch>
        </p:blipFill>
        <p:spPr>
          <a:xfrm>
            <a:off x="16272890" y="3231103"/>
            <a:ext cx="434271" cy="661632"/>
          </a:xfrm>
          <a:prstGeom prst="rect">
            <a:avLst/>
          </a:prstGeom>
        </p:spPr>
      </p:pic>
      <p:grpSp>
        <p:nvGrpSpPr>
          <p:cNvPr id="32" name="Group 32" descr="Step 3: &#10;Add more features and elements"/>
          <p:cNvGrpSpPr/>
          <p:nvPr/>
        </p:nvGrpSpPr>
        <p:grpSpPr>
          <a:xfrm>
            <a:off x="1004063" y="1319950"/>
            <a:ext cx="7738270" cy="6588069"/>
            <a:chOff x="0" y="133349"/>
            <a:chExt cx="10317694" cy="6711316"/>
          </a:xfrm>
        </p:grpSpPr>
        <p:sp>
          <p:nvSpPr>
            <p:cNvPr id="33" name="TextBox 33" descr="Step 3: &#10;Add more features and elements&#10;"/>
            <p:cNvSpPr txBox="1"/>
            <p:nvPr/>
          </p:nvSpPr>
          <p:spPr>
            <a:xfrm>
              <a:off x="0" y="133349"/>
              <a:ext cx="10317694" cy="1005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99"/>
                </a:lnSpc>
              </a:pPr>
              <a:endParaRPr lang="en-US" sz="6000" dirty="0">
                <a:solidFill>
                  <a:srgbClr val="2B4B82"/>
                </a:solidFill>
                <a:latin typeface="Sitka Banner Semibold" panose="020B0604020202020204" pitchFamily="2" charset="0"/>
              </a:endParaRPr>
            </a:p>
          </p:txBody>
        </p:sp>
        <p:sp>
          <p:nvSpPr>
            <p:cNvPr id="34" name="TextBox 34" descr="Add shapes, lines, text boxes, icons and other graphics to map out your thoughts.&#10;Use Canva’s color palette to color code your design and keep things vibrant. &#10;If you’re giving a presentation, you can use the Animate tool to choose how each feature displays itself.&#10;"/>
            <p:cNvSpPr txBox="1"/>
            <p:nvPr/>
          </p:nvSpPr>
          <p:spPr>
            <a:xfrm>
              <a:off x="0" y="3414142"/>
              <a:ext cx="10317694" cy="343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2932" lvl="1" indent="-291466">
                <a:lnSpc>
                  <a:spcPts val="3780"/>
                </a:lnSpc>
                <a:buFont typeface="Arial"/>
                <a:buChar char="•"/>
              </a:pPr>
              <a:r>
                <a:rPr lang="en-US" sz="2400" dirty="0">
                  <a:solidFill>
                    <a:schemeClr val="tx2"/>
                  </a:solidFill>
                  <a:latin typeface="Grotesque" panose="020B0604020202020204" pitchFamily="34" charset="0"/>
                </a:rPr>
                <a:t>Add </a:t>
              </a:r>
              <a:r>
                <a:rPr lang="en-US" sz="2400" b="1" dirty="0">
                  <a:solidFill>
                    <a:schemeClr val="tx2"/>
                  </a:solidFill>
                  <a:highlight>
                    <a:srgbClr val="FFFF00"/>
                  </a:highlight>
                  <a:latin typeface="Grotesque" panose="020B0604020202020204" pitchFamily="34" charset="0"/>
                </a:rPr>
                <a:t>shapes</a:t>
              </a:r>
              <a:r>
                <a:rPr lang="en-US" sz="2400" dirty="0">
                  <a:solidFill>
                    <a:schemeClr val="tx2"/>
                  </a:solidFill>
                  <a:latin typeface="Grotesque" panose="020B0604020202020204" pitchFamily="34" charset="0"/>
                </a:rPr>
                <a:t>, </a:t>
              </a:r>
              <a:r>
                <a:rPr lang="en-US" sz="2400" b="1" dirty="0">
                  <a:solidFill>
                    <a:schemeClr val="tx2"/>
                  </a:solidFill>
                  <a:highlight>
                    <a:srgbClr val="FFFF00"/>
                  </a:highlight>
                  <a:latin typeface="Grotesque" panose="020B0604020202020204" pitchFamily="34" charset="0"/>
                </a:rPr>
                <a:t>lines</a:t>
              </a:r>
              <a:r>
                <a:rPr lang="en-US" sz="2400" dirty="0">
                  <a:solidFill>
                    <a:schemeClr val="tx2"/>
                  </a:solidFill>
                  <a:latin typeface="Grotesque" panose="020B0604020202020204" pitchFamily="34" charset="0"/>
                </a:rPr>
                <a:t>, </a:t>
              </a:r>
              <a:r>
                <a:rPr lang="en-US" sz="2400" b="1" dirty="0">
                  <a:solidFill>
                    <a:schemeClr val="tx2"/>
                  </a:solidFill>
                  <a:highlight>
                    <a:srgbClr val="FFFF00"/>
                  </a:highlight>
                  <a:latin typeface="Grotesque" panose="020B0604020202020204" pitchFamily="34" charset="0"/>
                </a:rPr>
                <a:t>text boxes</a:t>
              </a:r>
              <a:r>
                <a:rPr lang="en-US" sz="2400" dirty="0">
                  <a:solidFill>
                    <a:schemeClr val="tx2"/>
                  </a:solidFill>
                  <a:latin typeface="Grotesque" panose="020B0604020202020204" pitchFamily="34" charset="0"/>
                </a:rPr>
                <a:t>, </a:t>
              </a:r>
              <a:r>
                <a:rPr lang="en-US" sz="2400" b="1" dirty="0">
                  <a:solidFill>
                    <a:schemeClr val="tx2"/>
                  </a:solidFill>
                  <a:highlight>
                    <a:srgbClr val="FFFF00"/>
                  </a:highlight>
                  <a:latin typeface="Grotesque" panose="020B0604020202020204" pitchFamily="34" charset="0"/>
                </a:rPr>
                <a:t>icons</a:t>
              </a:r>
              <a:r>
                <a:rPr lang="en-US" sz="2400" dirty="0">
                  <a:solidFill>
                    <a:schemeClr val="tx2"/>
                  </a:solidFill>
                  <a:latin typeface="Grotesque" panose="020B0604020202020204" pitchFamily="34" charset="0"/>
                </a:rPr>
                <a:t> and other </a:t>
              </a:r>
              <a:r>
                <a:rPr lang="en-US" sz="2400" b="1" dirty="0">
                  <a:solidFill>
                    <a:schemeClr val="tx2"/>
                  </a:solidFill>
                  <a:highlight>
                    <a:srgbClr val="FFFF00"/>
                  </a:highlight>
                  <a:latin typeface="Grotesque" panose="020B0604020202020204" pitchFamily="34" charset="0"/>
                </a:rPr>
                <a:t>graphics</a:t>
              </a:r>
              <a:r>
                <a:rPr lang="en-US" sz="2400" dirty="0">
                  <a:solidFill>
                    <a:schemeClr val="tx2"/>
                  </a:solidFill>
                  <a:latin typeface="Grotesque" panose="020B0604020202020204" pitchFamily="34" charset="0"/>
                </a:rPr>
                <a:t> to map out your thoughts.</a:t>
              </a:r>
            </a:p>
            <a:p>
              <a:pPr marL="582932" lvl="1" indent="-291466">
                <a:lnSpc>
                  <a:spcPts val="3780"/>
                </a:lnSpc>
                <a:buFont typeface="Arial"/>
                <a:buChar char="•"/>
              </a:pPr>
              <a:r>
                <a:rPr lang="en-US" sz="2400" dirty="0">
                  <a:solidFill>
                    <a:schemeClr val="tx2"/>
                  </a:solidFill>
                  <a:latin typeface="Grotesque" panose="020B0604020202020204" pitchFamily="34" charset="0"/>
                </a:rPr>
                <a:t>Use </a:t>
              </a:r>
              <a:r>
                <a:rPr lang="en-US" sz="2400" b="1" dirty="0">
                  <a:solidFill>
                    <a:schemeClr val="tx2"/>
                  </a:solidFill>
                  <a:latin typeface="Grotesque" panose="020B0604020202020204" pitchFamily="34" charset="0"/>
                </a:rPr>
                <a:t>Canva’s color palette </a:t>
              </a:r>
              <a:r>
                <a:rPr lang="en-US" sz="2400" dirty="0">
                  <a:solidFill>
                    <a:schemeClr val="tx2"/>
                  </a:solidFill>
                  <a:latin typeface="Grotesque" panose="020B0604020202020204" pitchFamily="34" charset="0"/>
                </a:rPr>
                <a:t>to color code your design and keep things vibrant. </a:t>
              </a:r>
            </a:p>
            <a:p>
              <a:pPr marL="582932" lvl="1" indent="-291466" algn="l">
                <a:lnSpc>
                  <a:spcPts val="3780"/>
                </a:lnSpc>
                <a:buFont typeface="Arial"/>
                <a:buChar char="•"/>
              </a:pPr>
              <a:r>
                <a:rPr lang="en-US" sz="2400" dirty="0">
                  <a:solidFill>
                    <a:schemeClr val="tx2"/>
                  </a:solidFill>
                  <a:latin typeface="Grotesque" panose="020B0604020202020204" pitchFamily="34" charset="0"/>
                </a:rPr>
                <a:t>If you’re giving a presentation, you can use the </a:t>
              </a:r>
              <a:r>
                <a:rPr lang="en-US" sz="2400" b="1" dirty="0">
                  <a:solidFill>
                    <a:schemeClr val="tx2"/>
                  </a:solidFill>
                  <a:latin typeface="Grotesque" panose="020B0604020202020204" pitchFamily="34" charset="0"/>
                </a:rPr>
                <a:t>Animate tool </a:t>
              </a:r>
              <a:r>
                <a:rPr lang="en-US" sz="2400" dirty="0">
                  <a:solidFill>
                    <a:schemeClr val="tx2"/>
                  </a:solidFill>
                  <a:latin typeface="Grotesque" panose="020B0604020202020204" pitchFamily="34" charset="0"/>
                </a:rPr>
                <a:t>to choose how each feature displays itself.</a:t>
              </a:r>
            </a:p>
          </p:txBody>
        </p:sp>
      </p:grpSp>
      <p:sp>
        <p:nvSpPr>
          <p:cNvPr id="35" name="Title 34" descr="Step 3: &#10;Add more features and elements">
            <a:extLst>
              <a:ext uri="{FF2B5EF4-FFF2-40B4-BE49-F238E27FC236}">
                <a16:creationId xmlns:a16="http://schemas.microsoft.com/office/drawing/2014/main" id="{1AD67A26-642A-4B9C-AD13-8CF1C53589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95517" y="1172438"/>
            <a:ext cx="8229600" cy="3139511"/>
          </a:xfrm>
        </p:spPr>
        <p:txBody>
          <a:bodyPr>
            <a:noAutofit/>
          </a:bodyPr>
          <a:lstStyle/>
          <a:p>
            <a:pPr algn="l">
              <a:lnSpc>
                <a:spcPts val="8399"/>
              </a:lnSpc>
            </a:pPr>
            <a:r>
              <a:rPr lang="en-US" sz="6000" dirty="0">
                <a:solidFill>
                  <a:srgbClr val="2B4B82"/>
                </a:solidFill>
                <a:latin typeface="Sitka Banner Semibold" panose="020B0604020202020204" pitchFamily="2" charset="0"/>
              </a:rPr>
              <a:t>Step 3: </a:t>
            </a:r>
            <a:br>
              <a:rPr lang="en-US" sz="6000" dirty="0">
                <a:solidFill>
                  <a:srgbClr val="2B4B82"/>
                </a:solidFill>
                <a:latin typeface="Sitka Banner Semibold" panose="020B0604020202020204" pitchFamily="2" charset="0"/>
              </a:rPr>
            </a:br>
            <a:r>
              <a:rPr lang="en-US" sz="6000" dirty="0">
                <a:solidFill>
                  <a:srgbClr val="2B4B82"/>
                </a:solidFill>
                <a:latin typeface="Sitka Banner Semibold" panose="020B0604020202020204" pitchFamily="2" charset="0"/>
              </a:rPr>
              <a:t>Add more features and elements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81439" y="2045015"/>
            <a:ext cx="3662625" cy="5642699"/>
          </a:xfrm>
          <a:prstGeom prst="rect">
            <a:avLst/>
          </a:prstGeom>
        </p:spPr>
      </p:pic>
      <p:grpSp>
        <p:nvGrpSpPr>
          <p:cNvPr id="3" name="Group 3" descr="Step 4: &#10;Customize your design Rearrange the layout or get inspiration from a different template to adjust the one you’ve chosen, whether it’s adding a different combination of shapes or using a different color scheme.&#10;You can swap one background for another, shift side panels from left to right or experiment with fonts.&#10;"/>
          <p:cNvGrpSpPr/>
          <p:nvPr/>
        </p:nvGrpSpPr>
        <p:grpSpPr>
          <a:xfrm>
            <a:off x="1028700" y="1790836"/>
            <a:ext cx="7738270" cy="6166357"/>
            <a:chOff x="0" y="133351"/>
            <a:chExt cx="10317694" cy="7228203"/>
          </a:xfrm>
        </p:grpSpPr>
        <p:sp>
          <p:nvSpPr>
            <p:cNvPr id="4" name="TextBox 4" descr="Step 4: &#10;Customize your design &#10;"/>
            <p:cNvSpPr txBox="1"/>
            <p:nvPr/>
          </p:nvSpPr>
          <p:spPr>
            <a:xfrm>
              <a:off x="0" y="133351"/>
              <a:ext cx="10317694" cy="1316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99"/>
                </a:lnSpc>
              </a:pPr>
              <a:endParaRPr lang="en-US" sz="6000" dirty="0">
                <a:solidFill>
                  <a:srgbClr val="2B4B82"/>
                </a:solidFill>
                <a:latin typeface="Sitka Banner Semibold" panose="020B0604020202020204" pitchFamily="2" charset="0"/>
              </a:endParaRPr>
            </a:p>
          </p:txBody>
        </p:sp>
        <p:sp>
          <p:nvSpPr>
            <p:cNvPr id="5" name="TextBox 5" descr="Rearrange the layout or get inspiration from a different template to adjust the one you’ve chosen, whether it’s adding a different combination of shapes or using a different color scheme.&#10;You can swap one background for another, shift side panels from left to right or experiment with fonts.&#10;"/>
            <p:cNvSpPr txBox="1"/>
            <p:nvPr/>
          </p:nvSpPr>
          <p:spPr>
            <a:xfrm>
              <a:off x="0" y="3414141"/>
              <a:ext cx="10317694" cy="3947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2932" lvl="1" indent="-291466">
                <a:lnSpc>
                  <a:spcPts val="3780"/>
                </a:lnSpc>
                <a:buFont typeface="Arial"/>
                <a:buChar char="•"/>
              </a:pPr>
              <a:r>
                <a:rPr lang="en-US" sz="2400" b="1" dirty="0">
                  <a:highlight>
                    <a:srgbClr val="FFFF00"/>
                  </a:highlight>
                  <a:latin typeface="Grotesque" panose="020B0604020202020204" pitchFamily="34" charset="0"/>
                </a:rPr>
                <a:t>Rearrange the layout </a:t>
              </a:r>
              <a:r>
                <a:rPr lang="en-US" sz="2400" dirty="0">
                  <a:latin typeface="Grotesque" panose="020B0604020202020204" pitchFamily="34" charset="0"/>
                </a:rPr>
                <a:t>or get inspiration from a </a:t>
              </a:r>
              <a:r>
                <a:rPr lang="en-US" sz="2400" b="1" dirty="0">
                  <a:latin typeface="Grotesque" panose="020B0604020202020204" pitchFamily="34" charset="0"/>
                </a:rPr>
                <a:t>different template </a:t>
              </a:r>
              <a:r>
                <a:rPr lang="en-US" sz="2400" dirty="0">
                  <a:latin typeface="Grotesque" panose="020B0604020202020204" pitchFamily="34" charset="0"/>
                </a:rPr>
                <a:t>to adjust the one you’ve chosen, whether it’s adding a different combination of shapes or using a different color scheme.</a:t>
              </a:r>
            </a:p>
            <a:p>
              <a:pPr marL="582932" lvl="1" indent="-291466" algn="l">
                <a:lnSpc>
                  <a:spcPts val="3780"/>
                </a:lnSpc>
                <a:buFont typeface="Arial"/>
                <a:buChar char="•"/>
              </a:pPr>
              <a:r>
                <a:rPr lang="en-US" sz="2400" dirty="0">
                  <a:latin typeface="Grotesque" panose="020B0604020202020204" pitchFamily="34" charset="0"/>
                </a:rPr>
                <a:t>You can </a:t>
              </a:r>
              <a:r>
                <a:rPr lang="en-US" sz="2400" b="1" dirty="0">
                  <a:highlight>
                    <a:srgbClr val="FFFF00"/>
                  </a:highlight>
                  <a:latin typeface="Grotesque" panose="020B0604020202020204" pitchFamily="34" charset="0"/>
                </a:rPr>
                <a:t>swap one background </a:t>
              </a:r>
              <a:r>
                <a:rPr lang="en-US" sz="2400" dirty="0">
                  <a:latin typeface="Grotesque" panose="020B0604020202020204" pitchFamily="34" charset="0"/>
                </a:rPr>
                <a:t>for another, shift side panels from left to right or experiment with fonts.</a:t>
              </a:r>
            </a:p>
          </p:txBody>
        </p:sp>
      </p:grpSp>
      <p:sp>
        <p:nvSpPr>
          <p:cNvPr id="6" name="Title 5" descr="Step 4:&#10;Customize your design">
            <a:extLst>
              <a:ext uri="{FF2B5EF4-FFF2-40B4-BE49-F238E27FC236}">
                <a16:creationId xmlns:a16="http://schemas.microsoft.com/office/drawing/2014/main" id="{B616639C-8F67-4C7D-9CF2-DE4EC09A4C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1432" y="1670623"/>
            <a:ext cx="8229600" cy="3195741"/>
          </a:xfrm>
        </p:spPr>
        <p:txBody>
          <a:bodyPr>
            <a:normAutofit/>
          </a:bodyPr>
          <a:lstStyle/>
          <a:p>
            <a:pPr algn="l">
              <a:lnSpc>
                <a:spcPts val="8399"/>
              </a:lnSpc>
            </a:pPr>
            <a:r>
              <a:rPr lang="en-US" sz="6000" dirty="0">
                <a:solidFill>
                  <a:srgbClr val="2B4B82"/>
                </a:solidFill>
                <a:latin typeface="Sitka Banner Semibold" panose="020B0604020202020204" pitchFamily="2" charset="0"/>
              </a:rPr>
              <a:t>Step 4: </a:t>
            </a:r>
            <a:br>
              <a:rPr lang="en-US" sz="6000" dirty="0">
                <a:solidFill>
                  <a:srgbClr val="2B4B82"/>
                </a:solidFill>
                <a:latin typeface="Sitka Banner Semibold" panose="020B0604020202020204" pitchFamily="2" charset="0"/>
              </a:rPr>
            </a:br>
            <a:r>
              <a:rPr lang="en-US" sz="6000" dirty="0">
                <a:solidFill>
                  <a:srgbClr val="2B4B82"/>
                </a:solidFill>
                <a:latin typeface="Sitka Banner Semibold" panose="020B0604020202020204" pitchFamily="2" charset="0"/>
              </a:rPr>
              <a:t>Customize your design </a:t>
            </a:r>
            <a:endParaRPr lang="en-GB" sz="6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Step 5: &#10;Customize your design  Download or share your page&#10;Once you’ve finished your mind map, you can download it, save it as a presentation or post it on LinkedIn, Facebook, Slack, Twitter or any other social media channel.&#10;You can even schedule your sharing using Canva’s Content Planner.&#10;"/>
          <p:cNvGrpSpPr/>
          <p:nvPr/>
        </p:nvGrpSpPr>
        <p:grpSpPr>
          <a:xfrm>
            <a:off x="1143000" y="1943100"/>
            <a:ext cx="7738270" cy="4853494"/>
            <a:chOff x="0" y="133349"/>
            <a:chExt cx="10317694" cy="6471327"/>
          </a:xfrm>
        </p:grpSpPr>
        <p:sp>
          <p:nvSpPr>
            <p:cNvPr id="3" name="TextBox 3" descr="Step 5: &#10;Customize your design &#10;"/>
            <p:cNvSpPr txBox="1"/>
            <p:nvPr/>
          </p:nvSpPr>
          <p:spPr>
            <a:xfrm>
              <a:off x="0" y="133349"/>
              <a:ext cx="10317694" cy="1316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99"/>
                </a:lnSpc>
              </a:pPr>
              <a:endParaRPr lang="en-US" sz="6000" dirty="0">
                <a:solidFill>
                  <a:srgbClr val="2B4B82"/>
                </a:solidFill>
                <a:latin typeface="Sitka Banner Semibold" panose="020B0604020202020204" pitchFamily="2" charset="0"/>
              </a:endParaRPr>
            </a:p>
          </p:txBody>
        </p:sp>
        <p:sp>
          <p:nvSpPr>
            <p:cNvPr id="4" name="TextBox 4" descr="Download or share your page&#10;Once you’ve finished your mind map, you can download it, save it as a presentation or post it on LinkedIn, Facebook, Slack, Twitter or any other social media channel.&#10;You can even schedule your sharing using Canva’s Content Planner.&#10;">
              <a:extLs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0" y="3414143"/>
              <a:ext cx="10317694" cy="319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2932" lvl="1" indent="-291466">
                <a:lnSpc>
                  <a:spcPts val="3780"/>
                </a:lnSpc>
                <a:buFont typeface="Arial"/>
                <a:buChar char="•"/>
              </a:pPr>
              <a:r>
                <a:rPr lang="en-US" sz="2400" b="1" dirty="0">
                  <a:solidFill>
                    <a:schemeClr val="tx2"/>
                  </a:solidFill>
                  <a:highlight>
                    <a:srgbClr val="FFFF00"/>
                  </a:highlight>
                  <a:latin typeface="Grotesque" panose="020B0604020202020204" pitchFamily="34" charset="0"/>
                </a:rPr>
                <a:t>Download</a:t>
              </a:r>
              <a:r>
                <a:rPr lang="en-US" sz="2400" dirty="0">
                  <a:solidFill>
                    <a:schemeClr val="tx2"/>
                  </a:solidFill>
                  <a:latin typeface="Grotesque" panose="020B0604020202020204" pitchFamily="34" charset="0"/>
                </a:rPr>
                <a:t> or </a:t>
              </a:r>
              <a:r>
                <a:rPr lang="en-US" sz="2400" b="1" dirty="0">
                  <a:solidFill>
                    <a:schemeClr val="tx2"/>
                  </a:solidFill>
                  <a:highlight>
                    <a:srgbClr val="FFFF00"/>
                  </a:highlight>
                  <a:latin typeface="Grotesque" panose="020B0604020202020204" pitchFamily="34" charset="0"/>
                </a:rPr>
                <a:t>share</a:t>
              </a:r>
              <a:r>
                <a:rPr lang="en-US" sz="2400" dirty="0">
                  <a:solidFill>
                    <a:schemeClr val="tx2"/>
                  </a:solidFill>
                  <a:latin typeface="Grotesque" panose="020B0604020202020204" pitchFamily="34" charset="0"/>
                </a:rPr>
                <a:t> your page</a:t>
              </a:r>
            </a:p>
            <a:p>
              <a:pPr marL="582932" lvl="1" indent="-291466">
                <a:lnSpc>
                  <a:spcPts val="3780"/>
                </a:lnSpc>
                <a:buFont typeface="Arial"/>
                <a:buChar char="•"/>
              </a:pPr>
              <a:r>
                <a:rPr lang="en-US" sz="2400" dirty="0">
                  <a:solidFill>
                    <a:schemeClr val="tx2"/>
                  </a:solidFill>
                  <a:latin typeface="Grotesque" panose="020B0604020202020204" pitchFamily="34" charset="0"/>
                </a:rPr>
                <a:t>Once you’ve finished your mind map, you can download it, </a:t>
              </a:r>
              <a:r>
                <a:rPr lang="en-US" sz="2400" b="1" dirty="0">
                  <a:solidFill>
                    <a:schemeClr val="tx2"/>
                  </a:solidFill>
                  <a:latin typeface="Grotesque" panose="020B0604020202020204" pitchFamily="34" charset="0"/>
                </a:rPr>
                <a:t>save it as a presentation </a:t>
              </a:r>
              <a:r>
                <a:rPr lang="en-US" sz="2400" dirty="0">
                  <a:solidFill>
                    <a:schemeClr val="tx2"/>
                  </a:solidFill>
                  <a:latin typeface="Grotesque" panose="020B0604020202020204" pitchFamily="34" charset="0"/>
                </a:rPr>
                <a:t>or post it </a:t>
              </a:r>
              <a:r>
                <a:rPr lang="en-US" sz="2400" b="1" dirty="0">
                  <a:solidFill>
                    <a:schemeClr val="tx2"/>
                  </a:solidFill>
                  <a:latin typeface="Grotesque" panose="020B0604020202020204" pitchFamily="34" charset="0"/>
                </a:rPr>
                <a:t>on </a:t>
              </a:r>
              <a:r>
                <a:rPr lang="en-US" sz="2400" b="1" dirty="0">
                  <a:solidFill>
                    <a:schemeClr val="tx2"/>
                  </a:solidFill>
                  <a:highlight>
                    <a:srgbClr val="FFFF00"/>
                  </a:highlight>
                  <a:latin typeface="Grotesque" panose="020B0604020202020204" pitchFamily="34" charset="0"/>
                </a:rPr>
                <a:t>LinkedIn, Facebook, Slack, Twitter </a:t>
              </a:r>
              <a:r>
                <a:rPr lang="en-US" sz="2400" dirty="0">
                  <a:solidFill>
                    <a:schemeClr val="tx2"/>
                  </a:solidFill>
                  <a:latin typeface="Grotesque" panose="020B0604020202020204" pitchFamily="34" charset="0"/>
                </a:rPr>
                <a:t>or any other social media channel.</a:t>
              </a:r>
            </a:p>
          </p:txBody>
        </p:sp>
      </p:grpSp>
      <p:pic>
        <p:nvPicPr>
          <p:cNvPr id="5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739675" y="1028700"/>
            <a:ext cx="3489749" cy="2861594"/>
          </a:xfrm>
          <a:prstGeom prst="rect">
            <a:avLst/>
          </a:prstGeom>
        </p:spPr>
      </p:pic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75223" y="4514645"/>
            <a:ext cx="4618653" cy="4114800"/>
          </a:xfrm>
          <a:prstGeom prst="rect">
            <a:avLst/>
          </a:prstGeom>
        </p:spPr>
      </p:pic>
      <p:sp>
        <p:nvSpPr>
          <p:cNvPr id="7" name="Title 6" descr="Step 5: &#10;Customize your design ">
            <a:extLst>
              <a:ext uri="{FF2B5EF4-FFF2-40B4-BE49-F238E27FC236}">
                <a16:creationId xmlns:a16="http://schemas.microsoft.com/office/drawing/2014/main" id="{CD6AD2F8-BFEA-43AE-98A4-3B0DEF1665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0" y="1943100"/>
            <a:ext cx="8229600" cy="2861594"/>
          </a:xfrm>
        </p:spPr>
        <p:txBody>
          <a:bodyPr>
            <a:noAutofit/>
          </a:bodyPr>
          <a:lstStyle/>
          <a:p>
            <a:pPr algn="l">
              <a:lnSpc>
                <a:spcPts val="8399"/>
              </a:lnSpc>
            </a:pPr>
            <a:r>
              <a:rPr lang="en-US" sz="6000" dirty="0">
                <a:solidFill>
                  <a:srgbClr val="2B4B82"/>
                </a:solidFill>
                <a:latin typeface="Sitka Banner Semibold" panose="020B0604020202020204" pitchFamily="2" charset="0"/>
              </a:rPr>
              <a:t>Step 5: </a:t>
            </a:r>
            <a:br>
              <a:rPr lang="en-US" sz="6000" dirty="0">
                <a:solidFill>
                  <a:srgbClr val="2B4B82"/>
                </a:solidFill>
                <a:latin typeface="Sitka Banner Semibold" panose="020B0604020202020204" pitchFamily="2" charset="0"/>
              </a:rPr>
            </a:br>
            <a:r>
              <a:rPr lang="en-US" sz="6000" dirty="0">
                <a:solidFill>
                  <a:srgbClr val="2B4B82"/>
                </a:solidFill>
                <a:latin typeface="Sitka Banner Semibold" panose="020B0604020202020204" pitchFamily="2" charset="0"/>
              </a:rPr>
              <a:t>Customize your design </a:t>
            </a:r>
            <a:br>
              <a:rPr lang="en-US" sz="6000" dirty="0">
                <a:solidFill>
                  <a:srgbClr val="2B4B82"/>
                </a:solidFill>
                <a:latin typeface="Sitka Banner Semibold" panose="020B0604020202020204" pitchFamily="2" charset="0"/>
              </a:rPr>
            </a:br>
            <a:endParaRPr lang="en-GB" sz="6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 descr="Send it to us! We hope you learned something new.&#10;&#10;aaitizaz@outlook.com&#10;"/>
          <p:cNvSpPr txBox="1"/>
          <p:nvPr/>
        </p:nvSpPr>
        <p:spPr>
          <a:xfrm>
            <a:off x="1861763" y="5012447"/>
            <a:ext cx="7312717" cy="2648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Sitka Text Semibold" pitchFamily="2" charset="0"/>
              </a:rPr>
              <a:t>Send it to us! We hope you learned something new.</a:t>
            </a: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Sitka Text Semibold" pitchFamily="2" charset="0"/>
            </a:endParaRPr>
          </a:p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Sitka Text Semibold" pitchFamily="2" charset="0"/>
                <a:hlinkClick r:id="rId2"/>
              </a:rPr>
              <a:t>aaitizaz@outlook.com</a:t>
            </a:r>
            <a:endParaRPr lang="en-US" sz="3000" dirty="0">
              <a:solidFill>
                <a:srgbClr val="000000"/>
              </a:solidFill>
              <a:latin typeface="Sitka Text Semibold" pitchFamily="2" charset="0"/>
            </a:endParaRP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Sitka Text Semibold" pitchFamily="2" charset="0"/>
            </a:endParaRPr>
          </a:p>
        </p:txBody>
      </p:sp>
      <p:pic>
        <p:nvPicPr>
          <p:cNvPr id="5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854137" y="3018272"/>
            <a:ext cx="7411325" cy="4635447"/>
          </a:xfrm>
          <a:prstGeom prst="rect">
            <a:avLst/>
          </a:prstGeom>
        </p:spPr>
      </p:pic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665100" y="8613636"/>
            <a:ext cx="4338720" cy="2713672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976014" y="7483497"/>
            <a:ext cx="3289448" cy="2057400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320348" y="712171"/>
            <a:ext cx="3289448" cy="2057400"/>
          </a:xfrm>
          <a:prstGeom prst="rect">
            <a:avLst/>
          </a:prstGeom>
        </p:spPr>
      </p:pic>
      <p:sp>
        <p:nvSpPr>
          <p:cNvPr id="10" name="TextBox 3" descr="Do you have any questions?&#10;">
            <a:extLst>
              <a:ext uri="{FF2B5EF4-FFF2-40B4-BE49-F238E27FC236}">
                <a16:creationId xmlns:a16="http://schemas.microsoft.com/office/drawing/2014/main" id="{B697F17F-88A6-4FD7-9CEA-E3B68BB2DC0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1763" y="2400300"/>
            <a:ext cx="8229600" cy="3141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6000" dirty="0">
                <a:solidFill>
                  <a:srgbClr val="2B4B82"/>
                </a:solidFill>
                <a:latin typeface="Sitka Banner Semibold" panose="020B0604020202020204" pitchFamily="2" charset="0"/>
              </a:rPr>
              <a:t>Do you have any questions?</a:t>
            </a:r>
            <a:br>
              <a:rPr lang="en-US" sz="6000" dirty="0">
                <a:solidFill>
                  <a:srgbClr val="2B4B82"/>
                </a:solidFill>
                <a:latin typeface="Sitka Banner Semibold" panose="020B0604020202020204" pitchFamily="2" charset="0"/>
              </a:rPr>
            </a:br>
            <a:endParaRPr lang="en-US" sz="6000" dirty="0">
              <a:solidFill>
                <a:srgbClr val="2B4B82"/>
              </a:solidFill>
              <a:latin typeface="Sitka Banner Semibold" panose="020B0604020202020204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357</Words>
  <Application>Microsoft Office PowerPoint</Application>
  <PresentationFormat>Custom</PresentationFormat>
  <Paragraphs>32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Sitka Banner Semibold</vt:lpstr>
      <vt:lpstr>Calibri</vt:lpstr>
      <vt:lpstr>Josefin Sans Bold Bold</vt:lpstr>
      <vt:lpstr>Josefin Sans Regular</vt:lpstr>
      <vt:lpstr>Arial</vt:lpstr>
      <vt:lpstr>Grotesque</vt:lpstr>
      <vt:lpstr>Sitka Text Semibold</vt:lpstr>
      <vt:lpstr>Office Theme</vt:lpstr>
      <vt:lpstr>How to make a mind map using Canva </vt:lpstr>
      <vt:lpstr>Agenda</vt:lpstr>
      <vt:lpstr>Step 1:  Open a document -  To get started</vt:lpstr>
      <vt:lpstr>Step 2:  Select a template</vt:lpstr>
      <vt:lpstr>Step 3:  Add more features and elements</vt:lpstr>
      <vt:lpstr>Step 4:  Customize your design </vt:lpstr>
      <vt:lpstr>Step 5:  Customize your design  </vt:lpstr>
      <vt:lpstr>Do you have any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Isometric Elements &amp; Mockups Technology in Education Technology Presentation</dc:title>
  <cp:lastModifiedBy>Anum Aitizaz</cp:lastModifiedBy>
  <cp:revision>19</cp:revision>
  <dcterms:created xsi:type="dcterms:W3CDTF">2006-08-16T00:00:00Z</dcterms:created>
  <dcterms:modified xsi:type="dcterms:W3CDTF">2021-11-05T23:04:19Z</dcterms:modified>
  <dc:identifier>DAEu3QZNsHI</dc:identifier>
</cp:coreProperties>
</file>